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72" r:id="rId2"/>
    <p:sldId id="281" r:id="rId3"/>
    <p:sldId id="282" r:id="rId4"/>
    <p:sldId id="287" r:id="rId5"/>
    <p:sldId id="284" r:id="rId6"/>
    <p:sldId id="288" r:id="rId7"/>
    <p:sldId id="283" r:id="rId8"/>
    <p:sldId id="289" r:id="rId9"/>
    <p:sldId id="285" r:id="rId10"/>
    <p:sldId id="290" r:id="rId11"/>
    <p:sldId id="286" r:id="rId12"/>
    <p:sldId id="291" r:id="rId13"/>
    <p:sldId id="266" r:id="rId14"/>
    <p:sldId id="277" r:id="rId15"/>
    <p:sldId id="276" r:id="rId16"/>
    <p:sldId id="278" r:id="rId17"/>
    <p:sldId id="279" r:id="rId18"/>
    <p:sldId id="280" r:id="rId19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F9C800"/>
    <a:srgbClr val="889DAD"/>
    <a:srgbClr val="FFFF99"/>
    <a:srgbClr val="A65E09"/>
    <a:srgbClr val="ED9728"/>
    <a:srgbClr val="008000"/>
    <a:srgbClr val="92D050"/>
    <a:srgbClr val="FE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89606" autoAdjust="0"/>
  </p:normalViewPr>
  <p:slideViewPr>
    <p:cSldViewPr>
      <p:cViewPr varScale="1">
        <p:scale>
          <a:sx n="56" d="100"/>
          <a:sy n="56" d="100"/>
        </p:scale>
        <p:origin x="773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61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2021/1/17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プロトタイプでの避難所の表示範囲は、ユーザから半径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㎞以内としている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2933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589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避難所から離れすぎた場合「チェックアウトしますか？」的なアナウンスを出したい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7712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ここでどのようなエンティティがあるのか，それぞれのエンティティがどのように結びつき，役割を果たすのか簡単に説明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183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777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24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3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12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ここの説明で</a:t>
            </a:r>
            <a:r>
              <a:rPr kumimoji="1" lang="en-US" altLang="ja-JP" dirty="0" err="1" smtClean="0"/>
              <a:t>SearchShelterByDistance</a:t>
            </a:r>
            <a:r>
              <a:rPr kumimoji="1" lang="ja-JP" altLang="en-US" dirty="0" smtClean="0"/>
              <a:t>（）の説明もする？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2463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448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96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2021/1/17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Domain modeling</a:t>
            </a:r>
          </a:p>
          <a:p>
            <a:pPr lvl="1"/>
            <a:r>
              <a:rPr lang="en-US" altLang="ja-JP" b="1" dirty="0"/>
              <a:t>Shelter:</a:t>
            </a:r>
            <a:r>
              <a:rPr lang="en-US" altLang="ja-JP" dirty="0"/>
              <a:t> </a:t>
            </a:r>
            <a:r>
              <a:rPr lang="en-US" altLang="ja-JP" sz="1400" u="sng" dirty="0" err="1"/>
              <a:t>sid</a:t>
            </a:r>
            <a:r>
              <a:rPr lang="en-US" altLang="ja-JP" sz="1400" u="sng" dirty="0"/>
              <a:t>,</a:t>
            </a:r>
            <a:r>
              <a:rPr lang="en-US" altLang="ja-JP" sz="1400" dirty="0"/>
              <a:t> name, address, </a:t>
            </a:r>
            <a:r>
              <a:rPr lang="en-US" altLang="ja-JP" sz="1400" dirty="0" err="1"/>
              <a:t>lat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lng</a:t>
            </a:r>
            <a:r>
              <a:rPr lang="en-US" altLang="ja-JP" sz="1400" dirty="0"/>
              <a:t>, capacity, </a:t>
            </a:r>
            <a:r>
              <a:rPr lang="en-US" altLang="ja-JP" sz="1400" dirty="0" err="1"/>
              <a:t>isActive</a:t>
            </a:r>
            <a:r>
              <a:rPr lang="en-US" altLang="ja-JP" sz="1400" dirty="0"/>
              <a:t>, manager</a:t>
            </a:r>
            <a:endParaRPr lang="en-US" altLang="ja-JP" dirty="0"/>
          </a:p>
          <a:p>
            <a:pPr lvl="1"/>
            <a:r>
              <a:rPr kumimoji="1" lang="en-US" altLang="ja-JP" b="1" dirty="0"/>
              <a:t>Citizen: </a:t>
            </a:r>
            <a:r>
              <a:rPr kumimoji="1" lang="en-US" altLang="ja-JP" sz="1400" u="sng" dirty="0" err="1"/>
              <a:t>cid</a:t>
            </a:r>
            <a:r>
              <a:rPr kumimoji="1" lang="en-US" altLang="ja-JP" sz="1400" dirty="0"/>
              <a:t>, name, email, password, home address, # of families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b="1" dirty="0"/>
              <a:t>Check-In:</a:t>
            </a:r>
            <a:r>
              <a:rPr kumimoji="1" lang="en-US" altLang="ja-JP" dirty="0"/>
              <a:t> </a:t>
            </a:r>
            <a:r>
              <a:rPr kumimoji="1" lang="en-US" altLang="ja-JP" sz="1400" u="sng" dirty="0"/>
              <a:t>id,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cid</a:t>
            </a:r>
            <a:r>
              <a:rPr kumimoji="1" lang="en-US" altLang="ja-JP" sz="1400" dirty="0"/>
              <a:t>, </a:t>
            </a:r>
            <a:r>
              <a:rPr kumimoji="1" lang="en-US" altLang="ja-JP" sz="1400" dirty="0" err="1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/>
              <a:t>, check-out </a:t>
            </a:r>
            <a:r>
              <a:rPr lang="en-US" altLang="ja-JP" sz="1400" dirty="0" err="1"/>
              <a:t>datetime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Search </a:t>
            </a:r>
            <a:r>
              <a:rPr kumimoji="1" lang="en-US" altLang="ja-JP" dirty="0"/>
              <a:t>shelters by distance</a:t>
            </a:r>
          </a:p>
          <a:p>
            <a:pPr lvl="1"/>
            <a:r>
              <a:rPr kumimoji="1" lang="en-US" altLang="ja-JP" dirty="0"/>
              <a:t>Obtain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</a:t>
            </a:r>
          </a:p>
          <a:p>
            <a:pPr lvl="1"/>
            <a:r>
              <a:rPr lang="en-US" altLang="ja-JP" dirty="0"/>
              <a:t>Find shelters S(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 such that ;</a:t>
            </a:r>
            <a:br>
              <a:rPr lang="en-US" altLang="ja-JP" dirty="0"/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/>
              <a:t>Calculate density of shelter</a:t>
            </a:r>
          </a:p>
          <a:p>
            <a:pPr marL="800100"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/>
              <a:t>: # of families currently checked in </a:t>
            </a:r>
            <a:r>
              <a:rPr lang="en-US" altLang="ja-JP" i="1" dirty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/>
              <a:t>: Max # of families </a:t>
            </a:r>
            <a:r>
              <a:rPr kumimoji="1" lang="en-US" altLang="ja-JP" i="1" dirty="0"/>
              <a:t>S</a:t>
            </a:r>
            <a:r>
              <a:rPr kumimoji="1" lang="en-US" altLang="ja-JP" dirty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避難所の状態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907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932040" y="4293096"/>
            <a:ext cx="3054492" cy="177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826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8"/>
    </mc:Choice>
    <mc:Fallback xmlns=""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新規</a:t>
            </a:r>
            <a:r>
              <a:rPr lang="ja-JP" altLang="en-US" dirty="0"/>
              <a:t>登録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ログイン情報を入力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メールアドレス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パスワード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個人</a:t>
            </a:r>
            <a:r>
              <a:rPr lang="ja-JP" altLang="en-US" dirty="0"/>
              <a:t>情報</a:t>
            </a:r>
            <a:r>
              <a:rPr lang="ja-JP" altLang="en-US" dirty="0" smtClean="0"/>
              <a:t>を入力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名前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世帯人数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電話番号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登録ボタンでユーザ登録完了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2776"/>
            <a:ext cx="3240360" cy="49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70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ログイン</a:t>
            </a:r>
            <a:r>
              <a:rPr lang="ja-JP" altLang="en-US" dirty="0"/>
              <a:t>情報</a:t>
            </a:r>
            <a:r>
              <a:rPr lang="ja-JP" altLang="en-US" dirty="0" smtClean="0"/>
              <a:t>を入力（認証）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メールアドレス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パスワード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認証により認可されるもの</a:t>
            </a:r>
            <a:endParaRPr lang="en-US" altLang="ja-JP" dirty="0" smtClean="0"/>
          </a:p>
          <a:p>
            <a:pPr lvl="2"/>
            <a:r>
              <a:rPr lang="ja-JP" altLang="en-US" dirty="0"/>
              <a:t>ユーザ自身の情報へのアクセス</a:t>
            </a:r>
            <a:endParaRPr lang="en-US" altLang="ja-JP" dirty="0"/>
          </a:p>
          <a:p>
            <a:pPr lvl="2"/>
            <a:r>
              <a:rPr lang="ja-JP" altLang="en-US" dirty="0"/>
              <a:t>認証、認可の目的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b="1" dirty="0"/>
              <a:t>→他ユーザからの閲覧、更新、削除を</a:t>
            </a:r>
            <a:r>
              <a:rPr lang="ja-JP" altLang="en-US" b="1" dirty="0" smtClean="0"/>
              <a:t>防止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ログイン後、避難所検索画面へ</a:t>
            </a:r>
            <a:endParaRPr lang="en-US" altLang="ja-JP" b="1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2" y="1700808"/>
            <a:ext cx="3374176" cy="429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88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検索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に現在地周辺の地図</a:t>
            </a:r>
            <a:endParaRPr lang="en-US" altLang="ja-JP" dirty="0" smtClean="0"/>
          </a:p>
          <a:p>
            <a:pPr lvl="2"/>
            <a:r>
              <a:rPr lang="ja-JP" altLang="en-US" dirty="0"/>
              <a:t>青</a:t>
            </a:r>
            <a:r>
              <a:rPr lang="ja-JP" altLang="en-US" dirty="0" smtClean="0"/>
              <a:t>い</a:t>
            </a:r>
            <a:r>
              <a:rPr kumimoji="1" lang="ja-JP" altLang="en-US" dirty="0" smtClean="0"/>
              <a:t>矢印のマーカーが現在地</a:t>
            </a:r>
            <a:endParaRPr kumimoji="1" lang="en-US" altLang="ja-JP" dirty="0" smtClean="0"/>
          </a:p>
          <a:p>
            <a:pPr lvl="2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のピンが避難所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70% </a:t>
            </a:r>
            <a:r>
              <a:rPr lang="ja-JP" altLang="en-US" dirty="0" smtClean="0"/>
              <a:t>≦</a:t>
            </a:r>
            <a:r>
              <a:rPr lang="en-US" altLang="ja-JP" dirty="0" smtClean="0"/>
              <a:t> </a:t>
            </a:r>
            <a:r>
              <a:rPr lang="ja-JP" altLang="en-US" dirty="0" smtClean="0"/>
              <a:t>混雑度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：</a:t>
            </a:r>
            <a:r>
              <a:rPr lang="en-US" altLang="ja-JP" dirty="0" smtClean="0"/>
              <a:t>30% </a:t>
            </a:r>
            <a:r>
              <a:rPr lang="ja-JP" altLang="en-US" dirty="0" smtClean="0"/>
              <a:t>≦ 混雑度 ＜ </a:t>
            </a:r>
            <a:r>
              <a:rPr lang="en-US" altLang="ja-JP" dirty="0" smtClean="0"/>
              <a:t>70%</a:t>
            </a:r>
          </a:p>
          <a:p>
            <a:pPr lvl="3"/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：混雑度 ＜ </a:t>
            </a:r>
            <a:r>
              <a:rPr lang="en-US" altLang="ja-JP" dirty="0" smtClean="0"/>
              <a:t>30%</a:t>
            </a:r>
          </a:p>
          <a:p>
            <a:pPr lvl="1"/>
            <a:r>
              <a:rPr kumimoji="1" lang="ja-JP" altLang="en-US" dirty="0" smtClean="0"/>
              <a:t>画面</a:t>
            </a:r>
            <a:r>
              <a:rPr kumimoji="1" lang="ja-JP" altLang="en-US" dirty="0"/>
              <a:t>下部</a:t>
            </a:r>
            <a:r>
              <a:rPr kumimoji="1" lang="ja-JP" altLang="en-US" dirty="0" smtClean="0"/>
              <a:t>に避難所の詳細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対応するピンの番号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避難所の名称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避難所の住所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の混雑度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画面最下部で避難所の検索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避難所名、住所の入力で検索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部分</a:t>
            </a:r>
            <a:r>
              <a:rPr lang="ja-JP" altLang="en-US" dirty="0"/>
              <a:t>一致</a:t>
            </a:r>
            <a:r>
              <a:rPr lang="ja-JP" altLang="en-US" dirty="0" smtClean="0"/>
              <a:t>でも検索可能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45" y="1753766"/>
            <a:ext cx="3771627" cy="45555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1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チェックイン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で避難所の選択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現在地</a:t>
            </a:r>
            <a:r>
              <a:rPr lang="ja-JP" altLang="en-US" dirty="0" smtClean="0"/>
              <a:t>から絞り込む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都道府県</a:t>
            </a:r>
            <a:r>
              <a:rPr lang="ja-JP" altLang="en-US" dirty="0"/>
              <a:t>等</a:t>
            </a:r>
            <a:r>
              <a:rPr lang="ja-JP" altLang="en-US" dirty="0" smtClean="0"/>
              <a:t>の地域から絞り込む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地図</a:t>
            </a:r>
            <a:r>
              <a:rPr kumimoji="1" lang="ja-JP" altLang="en-US" dirty="0" smtClean="0"/>
              <a:t>から選択する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画面左</a:t>
            </a:r>
            <a:r>
              <a:rPr lang="ja-JP" altLang="en-US" dirty="0"/>
              <a:t>下</a:t>
            </a:r>
            <a:r>
              <a:rPr lang="ja-JP" altLang="en-US" dirty="0" smtClean="0"/>
              <a:t>に選択済みの避難所が表示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画面右下のボタンからチェックイン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避難所の収容人数が世帯人数分増える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混雑状況の変更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他の避難所からのチェックアウトが済んで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いない場合自動的にチェックアウトされる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5580112" y="1566935"/>
            <a:ext cx="3312368" cy="4323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0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4456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チェックアウト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右下</a:t>
            </a:r>
            <a:r>
              <a:rPr lang="ja-JP" altLang="en-US" dirty="0" smtClean="0"/>
              <a:t>のボタンでチェックアウト</a:t>
            </a:r>
            <a:endParaRPr lang="en-US" altLang="ja-JP" dirty="0" smtClean="0"/>
          </a:p>
          <a:p>
            <a:pPr lvl="2"/>
            <a:r>
              <a:rPr lang="ja-JP" altLang="en-US" dirty="0"/>
              <a:t>避難所の収容人数が世帯</a:t>
            </a:r>
            <a:r>
              <a:rPr lang="ja-JP" altLang="en-US" dirty="0" smtClean="0"/>
              <a:t>人数分減る</a:t>
            </a:r>
            <a:endParaRPr lang="en-US" altLang="ja-JP" dirty="0"/>
          </a:p>
          <a:p>
            <a:pPr lvl="2"/>
            <a:r>
              <a:rPr lang="ja-JP" altLang="en-US" dirty="0"/>
              <a:t>混雑状況の</a:t>
            </a:r>
            <a:r>
              <a:rPr lang="ja-JP" altLang="en-US" dirty="0" smtClean="0"/>
              <a:t>変更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4060210" cy="3240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69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ドメイン</a:t>
            </a:r>
            <a:r>
              <a:rPr lang="ja-JP" altLang="en-US" dirty="0"/>
              <a:t>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67544" y="124572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1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避難所に関する静的な情報を取り扱う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ID</a:t>
            </a:r>
            <a:endParaRPr lang="en-US" altLang="ja-JP" dirty="0"/>
          </a:p>
          <a:p>
            <a:pPr lvl="2"/>
            <a:r>
              <a:rPr lang="ja-JP" altLang="en-US" dirty="0" smtClean="0">
                <a:solidFill>
                  <a:schemeClr val="tx1"/>
                </a:solidFill>
                <a:latin typeface="+mn-ea"/>
              </a:rPr>
              <a:t>避難所の識別子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ja-JP" altLang="en-US" dirty="0" smtClean="0"/>
              <a:t>名称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緯度、経度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地</a:t>
            </a:r>
            <a:r>
              <a:rPr lang="ja-JP" altLang="en-US" dirty="0" smtClean="0"/>
              <a:t>図</a:t>
            </a:r>
            <a:r>
              <a:rPr lang="ja-JP" altLang="en-US" dirty="0"/>
              <a:t>上</a:t>
            </a:r>
            <a:r>
              <a:rPr lang="ja-JP" altLang="en-US" dirty="0" smtClean="0"/>
              <a:t>へ反映させるための位置情報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面積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最大収容世帯数の計算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最大収容</a:t>
            </a:r>
            <a:r>
              <a:rPr lang="ja-JP" altLang="en-US" dirty="0"/>
              <a:t>世帯数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</a:t>
            </a:r>
            <a:r>
              <a:rPr lang="ja-JP" altLang="en-US" dirty="0"/>
              <a:t>状況</a:t>
            </a:r>
            <a:r>
              <a:rPr lang="ja-JP" altLang="en-US" dirty="0" smtClean="0"/>
              <a:t>の計算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利用状態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現在利用可能かどうかの表示</a:t>
            </a:r>
            <a:endParaRPr kumimoji="1" lang="en-US" altLang="ja-JP" dirty="0" smtClean="0"/>
          </a:p>
          <a:p>
            <a:pPr lvl="2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751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6372200" y="1124744"/>
            <a:ext cx="2016224" cy="230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3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167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3347864" y="1243385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5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チェックインエンティティ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ユーザと避難所の結びつきを管理する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 smtClean="0"/>
              <a:t>チェックインエンティティの識別子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ユーザ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にチェックインしたユーザの識別子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避難所</a:t>
            </a:r>
            <a:r>
              <a:rPr lang="en-US" altLang="ja-JP" dirty="0" smtClean="0"/>
              <a:t>ID</a:t>
            </a:r>
          </a:p>
          <a:p>
            <a:pPr lvl="2"/>
            <a:r>
              <a:rPr lang="ja-JP" altLang="en-US" dirty="0"/>
              <a:t>ユーザ</a:t>
            </a:r>
            <a:r>
              <a:rPr lang="ja-JP" altLang="en-US" dirty="0" smtClean="0"/>
              <a:t>が避難した避難所の識別子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チェックイン時刻</a:t>
            </a:r>
            <a:endParaRPr lang="en-US" altLang="ja-JP" dirty="0"/>
          </a:p>
          <a:p>
            <a:pPr lvl="2"/>
            <a:r>
              <a:rPr kumimoji="1" lang="ja-JP" altLang="en-US" dirty="0" smtClean="0"/>
              <a:t>多重チェックインがないかの確認・ログ管理用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チェックアウト時刻</a:t>
            </a:r>
            <a:endParaRPr lang="en-US" altLang="ja-JP" dirty="0" smtClean="0"/>
          </a:p>
          <a:p>
            <a:pPr lvl="2"/>
            <a:r>
              <a:rPr lang="ja-JP" altLang="en-US" dirty="0"/>
              <a:t>多重チェックインがないかの</a:t>
            </a:r>
            <a:r>
              <a:rPr lang="ja-JP" altLang="en-US" dirty="0" smtClean="0"/>
              <a:t>確認・ログ管理用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350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1403648" y="429243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53230</TotalTime>
  <Words>1602</Words>
  <Application>Microsoft Office PowerPoint</Application>
  <PresentationFormat>画面に合わせる (4:3)</PresentationFormat>
  <Paragraphs>227</Paragraphs>
  <Slides>18</Slides>
  <Notes>13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Technical Details</vt:lpstr>
      <vt:lpstr>ドメインモデリング</vt:lpstr>
      <vt:lpstr>避難所エンティティ</vt:lpstr>
      <vt:lpstr>避難所エンティティ</vt:lpstr>
      <vt:lpstr>ユーザエンティティ</vt:lpstr>
      <vt:lpstr>ユーザエンティティ</vt:lpstr>
      <vt:lpstr>チェックインエンティティ</vt:lpstr>
      <vt:lpstr>チェックインエンティティ</vt:lpstr>
      <vt:lpstr>避難所の状態</vt:lpstr>
      <vt:lpstr>避難所の状態</vt:lpstr>
      <vt:lpstr>ユーザの状態</vt:lpstr>
      <vt:lpstr>ユーザの状態</vt:lpstr>
      <vt:lpstr>Screenshots of Prototype</vt:lpstr>
      <vt:lpstr>ShelterNaviプロトタイプ</vt:lpstr>
      <vt:lpstr>ShelterNaviプロトタイプ</vt:lpstr>
      <vt:lpstr>ShelterNaviプロトタイプ</vt:lpstr>
      <vt:lpstr>ShelterNaviプロトタイプ</vt:lpstr>
      <vt:lpstr>ShelterNaviプロトタイプ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murotani</cp:lastModifiedBy>
  <cp:revision>261</cp:revision>
  <cp:lastPrinted>2015-02-14T18:29:24Z</cp:lastPrinted>
  <dcterms:created xsi:type="dcterms:W3CDTF">2020-09-23T14:05:07Z</dcterms:created>
  <dcterms:modified xsi:type="dcterms:W3CDTF">2021-01-17T08:32:35Z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